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6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77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50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3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77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84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17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92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8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05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5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73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EBDF-A265-49BA-841A-81D2AC6B09DE}" type="datetimeFigureOut">
              <a:rPr kumimoji="1" lang="ja-JP" altLang="en-US" smtClean="0"/>
              <a:t>2014/7/14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4C1B-A57B-474A-83D4-EE3927DE3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24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:\Users\HONGMIN\AppData\Local\Microsoft\Windows\INetCache\Content.Word\DSCF089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632" t="-6195" r="11632" b="6195"/>
          <a:stretch/>
        </p:blipFill>
        <p:spPr bwMode="auto">
          <a:xfrm>
            <a:off x="2365420" y="792052"/>
            <a:ext cx="5683876" cy="421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77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HONGMIN XU</dc:creator>
  <cp:lastModifiedBy>HONGMIN XU</cp:lastModifiedBy>
  <cp:revision>18</cp:revision>
  <dcterms:created xsi:type="dcterms:W3CDTF">2014-07-12T02:33:26Z</dcterms:created>
  <dcterms:modified xsi:type="dcterms:W3CDTF">2014-07-14T06:19:59Z</dcterms:modified>
</cp:coreProperties>
</file>